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«Конфліктологія»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знань, пов’язаних із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принципами вивчення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загальних закономірностей виникнення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динаміки і закінчення конфлікту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набуття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студентами теоретичних знань з питань вирішення та попередження конфліктів, оволодіння практичними навичками врегулювання конфліктів різних рівнів та подолання їх деструктивних наслідків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«Конфліктологія»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788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допомогти майбутнім менеджерам усвідомити місце і роль конфліктології в практиці управління;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788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ознайомити студентів з найважливішими теоретичними розробками, експериментальними та прикладними дослідженнями вітчизняних і зарубіжних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конфліктологів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788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продемонструвати методи конфліктології та можливість їх використання в управлінні вітчизняними підприємствами, організаціями та установами;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7881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підвищити рівень управлінської компетентності майбутніх менеджерів шляхом здобування спеціальної підготовки в галузі управління конфліктами;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78815" algn="l"/>
              </a:tabLst>
            </a:pPr>
            <a:r>
              <a:rPr lang="uk-UA" sz="2400">
                <a:latin typeface="Times New Roman" panose="02020603050405020304" pitchFamily="18" charset="0"/>
                <a:ea typeface="Times New Roman" panose="02020603050405020304" pitchFamily="18" charset="0"/>
              </a:rPr>
              <a:t>навчити застосовувати ефективні структурні методи та стилі вирішення конфліктів відповідно до конкретної </a:t>
            </a:r>
            <a:r>
              <a:rPr lang="uk-UA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ситуації.</a:t>
            </a:r>
            <a:endParaRPr lang="ru-RU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62612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обирати та використовувати сучасний інструментарій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менеджменту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працювати в команді та налагоджувати міжособистісну взаємодію при вирішенні професійних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завдань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оцінювати виконувані роботи, забезпечувати їх якість та мотивувати персонал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датність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створювати та організовувати ефективні комунікації в процесі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управління,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озуміти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принципи і норми права та використовувати їх у професійній діяльності.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озуміти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принципи психології та використовувати їх у професійній діяльності.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 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життя,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емонструвати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аналізу ситуації та здійснення комунікації у різних сферах діяльності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цінювати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правові, соціальні та економічні наслідки функціонування </a:t>
            </a:r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організації, 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відповідально та громадсько свідомо на основі етичних міркувань (мотивів), повагу до різноманітності та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Конфліктологія як наука.  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Конфлікт як соціальний феномен.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Динаміка і механізм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конфлікту.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Теорія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практика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конфліктів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Міжособистісні конфлікти.		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Стадії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міжособистісного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конфлікту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Попередження конфліктів в організаціях.		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 конфліктів в організаціях.			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Профілактика конфліктів в організаціях.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Герасіна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М. І. Конфліктологія / Л.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Герасіна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Панов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Харків: Право, 2002. – 256 с.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Ємельяненко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Л. М. Конфліктологія / Л.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Ємельянеко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В. Петюх, Л. Торгова, Р. Гриненко. – К. : КНЕУ, 2003 –315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Орлянський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В. С. Конфліктологія / В.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Орлянський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К. : Центр навчальної літератури, 2007. – 158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342900" algn="l"/>
                <a:tab pos="1139190" algn="l"/>
              </a:tabLs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М. І.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Конфліктологія / М.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К. : МАУП, 2005. – 360 с.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342900" algn="l"/>
                <a:tab pos="1139190" algn="l"/>
              </a:tabLs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Скібіцька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Л. І. Конфліктологія / Л.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Скібіцька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К. : Центр навчальної літератури, 2007. – 384 с.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375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«Конфліктологія»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17</cp:revision>
  <dcterms:created xsi:type="dcterms:W3CDTF">2020-05-28T12:18:49Z</dcterms:created>
  <dcterms:modified xsi:type="dcterms:W3CDTF">2020-06-05T11:42:04Z</dcterms:modified>
</cp:coreProperties>
</file>